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399"/>
            <a:ext cx="7772400" cy="3429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611606"/>
            <a:ext cx="9144000" cy="1722394"/>
          </a:xfrm>
        </p:spPr>
        <p:txBody>
          <a:bodyPr>
            <a:normAutofit/>
          </a:bodyPr>
          <a:lstStyle/>
          <a:p>
            <a:endParaRPr lang="en-US" sz="800" spc="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existing and future role of RFID technology in </a:t>
            </a:r>
            <a:r>
              <a:rPr lang="en-US" sz="28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Dairy</a:t>
            </a:r>
            <a:r>
              <a:rPr lang="en-US" sz="28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Supply Chain from </a:t>
            </a:r>
          </a:p>
          <a:p>
            <a:r>
              <a:rPr lang="en-US" sz="28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Farm to Fork</a:t>
            </a:r>
            <a:endParaRPr lang="en-US" sz="2800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5903893"/>
            <a:ext cx="327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Shuhab-u-Tariq</a:t>
            </a:r>
          </a:p>
          <a:p>
            <a:r>
              <a:rPr lang="en-US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Aston Business School, UK</a:t>
            </a:r>
          </a:p>
          <a:p>
            <a:r>
              <a:rPr lang="en-US" sz="14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Candidate ID: 389552</a:t>
            </a:r>
            <a:endParaRPr lang="en-US" sz="1400" b="1" i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RFID gives confidence to stakeholders that the system is sustainable and ethical</a:t>
            </a:r>
          </a:p>
          <a:p>
            <a:pPr>
              <a:buNone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RFID satisfies aware consumer</a:t>
            </a:r>
          </a:p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Provision of unaltered information</a:t>
            </a:r>
          </a:p>
          <a:p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Ensures transparency in the system</a:t>
            </a: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Ethical Issues</a:t>
            </a:r>
            <a:endParaRPr lang="en-US" dirty="0"/>
          </a:p>
        </p:txBody>
      </p:sp>
      <p:pic>
        <p:nvPicPr>
          <p:cNvPr id="5" name="Picture 4" descr="ethic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8400" y="3962400"/>
            <a:ext cx="2095500" cy="219075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Since the topic is so broad, a well-defined focus is missing in the proposal due to lack of enough research.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Once the research is completed, the project will be highly focused and in-depth.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Therefore, as of now, this proposal intends to give an idea of what the project is aiming to achieve.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5" descr="th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733800" cy="2743200"/>
          </a:xfrm>
          <a:prstGeom prst="rect">
            <a:avLst/>
          </a:prstGeom>
        </p:spPr>
      </p:pic>
      <p:pic>
        <p:nvPicPr>
          <p:cNvPr id="4" name="Content Placeholder 3" descr="q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953000" y="2209800"/>
            <a:ext cx="3090317" cy="4191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Any Questions?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for an end to end RFID food-traceability system | Why this topic?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Methodology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Mitigation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Plan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Deliverables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Success Criteria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Ethical Issues</a:t>
            </a: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n-US" sz="24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3505200"/>
            <a:ext cx="317182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 safety concerns are on a rise and so is the management cost of food traceability systems</a:t>
            </a:r>
          </a:p>
          <a:p>
            <a:pPr algn="just"/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 is to trace the journey of food products right from the farm to the consumer’s plate</a:t>
            </a:r>
          </a:p>
          <a:p>
            <a:pPr algn="just"/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 being broad, this project will narrow it down to 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“Dairy Supply Chain”</a:t>
            </a:r>
          </a:p>
          <a:p>
            <a:pPr algn="just"/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Interestingly, not much research </a:t>
            </a:r>
          </a:p>
          <a:p>
            <a:pPr algn="just">
              <a:buNone/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has been done in this area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4114800"/>
            <a:ext cx="3276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extra layer of protection when a food borne illness occurs</a:t>
            </a:r>
          </a:p>
          <a:p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Better help investigate the root cause to any sort of food related concern</a:t>
            </a:r>
          </a:p>
          <a:p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provide efficient &amp; accurate ways to comply with regulations such as the European Food Law, etc.</a:t>
            </a:r>
          </a:p>
          <a:p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Helps prevent errors in order picking and shipping that plague the food industry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Need for an end to end RFID food-traceability system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572000"/>
            <a:ext cx="1752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Desktop Research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Library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Trade Magazines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Studies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Videos &amp; Other materials</a:t>
            </a:r>
          </a:p>
          <a:p>
            <a:pPr lvl="1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Once all the resources are tapped into and enough information has been gathered, it will be analyzed so as to fulfill the aim of the project. 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28600"/>
            <a:ext cx="5181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Mitigation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399" y="1219200"/>
            <a:ext cx="8153401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project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4953000"/>
            <a:ext cx="2819400" cy="19050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ojectpl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4083962"/>
            <a:ext cx="2943225" cy="2469238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Keeping in mind all the risk and other factors, this project is planned according to the following stages: 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Stage 1: Overview of the project process (April-May) </a:t>
            </a:r>
          </a:p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Stage 2: Topic Selection (May) </a:t>
            </a:r>
          </a:p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Stage 3: Project Proposal (May) 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4: Literature Review (June) 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5: Research and Analysis (June-July) 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6: First draft of the dissertation (August) 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7: Submission (September)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Plan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fi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00" y="3581400"/>
            <a:ext cx="2497669" cy="322087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profound report on investment and technical issues related to RFID</a:t>
            </a:r>
          </a:p>
          <a:p>
            <a:pPr>
              <a:buNone/>
            </a:pPr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 of integrated large-scale traceability system across the dairy supply chain. </a:t>
            </a:r>
          </a:p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of entire dairy supply chain to identify the gaps </a:t>
            </a:r>
          </a:p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Assessment of future of RFID in European countries</a:t>
            </a:r>
          </a:p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Explore potential innovations in this area</a:t>
            </a:r>
          </a:p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Opportunity in usage of RFID</a:t>
            </a:r>
          </a:p>
          <a:p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Deliverables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ucces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3714750"/>
            <a:ext cx="4191000" cy="3143250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Since there is no client involved, if the aims of this report are met, the project can be considered successful</a:t>
            </a:r>
          </a:p>
          <a:p>
            <a:pPr>
              <a:buNone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Outline of the traceability system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Discover innovative use of RFID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other aims and deliverables, as already discussed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Criteria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1067</TotalTime>
  <Words>501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Slide 1</vt:lpstr>
      <vt:lpstr>Agenda</vt:lpstr>
      <vt:lpstr>Introduction</vt:lpstr>
      <vt:lpstr>Need for an end to end RFID food-traceability system</vt:lpstr>
      <vt:lpstr>Methodology</vt:lpstr>
      <vt:lpstr>Risk Mitigation</vt:lpstr>
      <vt:lpstr>Project Plan</vt:lpstr>
      <vt:lpstr>Project Deliverables</vt:lpstr>
      <vt:lpstr>Success Criteria</vt:lpstr>
      <vt:lpstr>Ethical Issues</vt:lpstr>
      <vt:lpstr>Conclusion</vt:lpstr>
      <vt:lpstr>Any 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Shuhab</dc:creator>
  <cp:lastModifiedBy>Administrator</cp:lastModifiedBy>
  <cp:revision>70</cp:revision>
  <dcterms:created xsi:type="dcterms:W3CDTF">2006-08-16T00:00:00Z</dcterms:created>
  <dcterms:modified xsi:type="dcterms:W3CDTF">2011-06-29T20:36:35Z</dcterms:modified>
</cp:coreProperties>
</file>